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9" r:id="rId3"/>
    <p:sldId id="260" r:id="rId4"/>
    <p:sldId id="273" r:id="rId5"/>
    <p:sldId id="274" r:id="rId6"/>
    <p:sldId id="282" r:id="rId7"/>
    <p:sldId id="263" r:id="rId8"/>
    <p:sldId id="286" r:id="rId9"/>
    <p:sldId id="292" r:id="rId10"/>
    <p:sldId id="285" r:id="rId11"/>
    <p:sldId id="287" r:id="rId12"/>
    <p:sldId id="288" r:id="rId13"/>
    <p:sldId id="289" r:id="rId14"/>
    <p:sldId id="294" r:id="rId15"/>
    <p:sldId id="290" r:id="rId16"/>
    <p:sldId id="293" r:id="rId17"/>
    <p:sldId id="291" r:id="rId18"/>
    <p:sldId id="295" r:id="rId19"/>
    <p:sldId id="27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AB0A3AC-42AC-4773-BF17-BE3C5F48BFCF}">
          <p14:sldIdLst>
            <p14:sldId id="257"/>
            <p14:sldId id="279"/>
            <p14:sldId id="260"/>
            <p14:sldId id="273"/>
            <p14:sldId id="274"/>
            <p14:sldId id="282"/>
            <p14:sldId id="263"/>
            <p14:sldId id="286"/>
            <p14:sldId id="292"/>
            <p14:sldId id="285"/>
            <p14:sldId id="287"/>
            <p14:sldId id="288"/>
            <p14:sldId id="289"/>
            <p14:sldId id="294"/>
            <p14:sldId id="290"/>
            <p14:sldId id="293"/>
            <p14:sldId id="291"/>
            <p14:sldId id="295"/>
            <p14:sldId id="27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953"/>
    <a:srgbClr val="F0B010"/>
    <a:srgbClr val="C0C0C0"/>
    <a:srgbClr val="7BE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3" autoAdjust="0"/>
    <p:restoredTop sz="94660"/>
  </p:normalViewPr>
  <p:slideViewPr>
    <p:cSldViewPr snapToGrid="0">
      <p:cViewPr varScale="1">
        <p:scale>
          <a:sx n="69" d="100"/>
          <a:sy n="69" d="100"/>
        </p:scale>
        <p:origin x="864" y="-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goyal" userId="6bb25ff4f2940bae" providerId="LiveId" clId="{3B830A87-8989-4111-A58C-81F9E434F17F}"/>
    <pc:docChg chg="undo custSel addSld delSld modSld modSection">
      <pc:chgData name="vaibhav goyal" userId="6bb25ff4f2940bae" providerId="LiveId" clId="{3B830A87-8989-4111-A58C-81F9E434F17F}" dt="2023-02-13T16:56:05.745" v="87" actId="478"/>
      <pc:docMkLst>
        <pc:docMk/>
      </pc:docMkLst>
      <pc:sldChg chg="delSp modSp mod">
        <pc:chgData name="vaibhav goyal" userId="6bb25ff4f2940bae" providerId="LiveId" clId="{3B830A87-8989-4111-A58C-81F9E434F17F}" dt="2023-02-13T16:56:05.745" v="87" actId="478"/>
        <pc:sldMkLst>
          <pc:docMk/>
          <pc:sldMk cId="816637294" sldId="271"/>
        </pc:sldMkLst>
        <pc:spChg chg="mod">
          <ac:chgData name="vaibhav goyal" userId="6bb25ff4f2940bae" providerId="LiveId" clId="{3B830A87-8989-4111-A58C-81F9E434F17F}" dt="2023-02-13T16:53:46.378" v="58" actId="20577"/>
          <ac:spMkLst>
            <pc:docMk/>
            <pc:sldMk cId="816637294" sldId="271"/>
            <ac:spMk id="2" creationId="{1FC5EA7A-83B3-1216-7A40-9DF61401F74B}"/>
          </ac:spMkLst>
        </pc:spChg>
        <pc:spChg chg="del">
          <ac:chgData name="vaibhav goyal" userId="6bb25ff4f2940bae" providerId="LiveId" clId="{3B830A87-8989-4111-A58C-81F9E434F17F}" dt="2023-02-13T16:56:05.745" v="87" actId="478"/>
          <ac:spMkLst>
            <pc:docMk/>
            <pc:sldMk cId="816637294" sldId="271"/>
            <ac:spMk id="3" creationId="{3CEC9532-885B-31D4-23E4-CED69E7177B7}"/>
          </ac:spMkLst>
        </pc:spChg>
        <pc:spChg chg="del">
          <ac:chgData name="vaibhav goyal" userId="6bb25ff4f2940bae" providerId="LiveId" clId="{3B830A87-8989-4111-A58C-81F9E434F17F}" dt="2023-02-13T16:56:02.163" v="86" actId="478"/>
          <ac:spMkLst>
            <pc:docMk/>
            <pc:sldMk cId="816637294" sldId="271"/>
            <ac:spMk id="4" creationId="{E2F138BF-C3D7-F56A-8F4C-FF3EE0687F63}"/>
          </ac:spMkLst>
        </pc:spChg>
      </pc:sldChg>
      <pc:sldChg chg="delSp modSp mod">
        <pc:chgData name="vaibhav goyal" userId="6bb25ff4f2940bae" providerId="LiveId" clId="{3B830A87-8989-4111-A58C-81F9E434F17F}" dt="2023-02-13T16:53:11.436" v="13" actId="1076"/>
        <pc:sldMkLst>
          <pc:docMk/>
          <pc:sldMk cId="1617471302" sldId="272"/>
        </pc:sldMkLst>
        <pc:spChg chg="mod">
          <ac:chgData name="vaibhav goyal" userId="6bb25ff4f2940bae" providerId="LiveId" clId="{3B830A87-8989-4111-A58C-81F9E434F17F}" dt="2023-02-13T16:52:56.309" v="9" actId="1076"/>
          <ac:spMkLst>
            <pc:docMk/>
            <pc:sldMk cId="1617471302" sldId="272"/>
            <ac:spMk id="6" creationId="{0E89C75D-40DF-18DE-E87B-6BDA78A7A78D}"/>
          </ac:spMkLst>
        </pc:spChg>
        <pc:spChg chg="del">
          <ac:chgData name="vaibhav goyal" userId="6bb25ff4f2940bae" providerId="LiveId" clId="{3B830A87-8989-4111-A58C-81F9E434F17F}" dt="2023-02-13T16:52:45.482" v="7" actId="478"/>
          <ac:spMkLst>
            <pc:docMk/>
            <pc:sldMk cId="1617471302" sldId="272"/>
            <ac:spMk id="8" creationId="{F32A41F6-94C3-2CF0-775F-89D99674F985}"/>
          </ac:spMkLst>
        </pc:spChg>
        <pc:spChg chg="mod">
          <ac:chgData name="vaibhav goyal" userId="6bb25ff4f2940bae" providerId="LiveId" clId="{3B830A87-8989-4111-A58C-81F9E434F17F}" dt="2023-02-13T16:52:59.718" v="10" actId="1076"/>
          <ac:spMkLst>
            <pc:docMk/>
            <pc:sldMk cId="1617471302" sldId="272"/>
            <ac:spMk id="17" creationId="{CF70A762-5B9F-EB54-B3D3-8B973CC78732}"/>
          </ac:spMkLst>
        </pc:spChg>
        <pc:spChg chg="mod">
          <ac:chgData name="vaibhav goyal" userId="6bb25ff4f2940bae" providerId="LiveId" clId="{3B830A87-8989-4111-A58C-81F9E434F17F}" dt="2023-02-13T16:53:02.930" v="11" actId="1076"/>
          <ac:spMkLst>
            <pc:docMk/>
            <pc:sldMk cId="1617471302" sldId="272"/>
            <ac:spMk id="19" creationId="{562B2C45-4F34-68C8-02E0-D709098DAC23}"/>
          </ac:spMkLst>
        </pc:spChg>
        <pc:spChg chg="mod">
          <ac:chgData name="vaibhav goyal" userId="6bb25ff4f2940bae" providerId="LiveId" clId="{3B830A87-8989-4111-A58C-81F9E434F17F}" dt="2023-02-13T16:52:51.263" v="8" actId="1076"/>
          <ac:spMkLst>
            <pc:docMk/>
            <pc:sldMk cId="1617471302" sldId="272"/>
            <ac:spMk id="20" creationId="{3AF6D2EB-37FF-244F-822D-139DBB8B3300}"/>
          </ac:spMkLst>
        </pc:spChg>
        <pc:spChg chg="mod">
          <ac:chgData name="vaibhav goyal" userId="6bb25ff4f2940bae" providerId="LiveId" clId="{3B830A87-8989-4111-A58C-81F9E434F17F}" dt="2023-02-13T16:53:06.511" v="12" actId="1076"/>
          <ac:spMkLst>
            <pc:docMk/>
            <pc:sldMk cId="1617471302" sldId="272"/>
            <ac:spMk id="26" creationId="{C8766BB4-3477-42F8-D6AB-8DA2DE373725}"/>
          </ac:spMkLst>
        </pc:spChg>
        <pc:spChg chg="mod">
          <ac:chgData name="vaibhav goyal" userId="6bb25ff4f2940bae" providerId="LiveId" clId="{3B830A87-8989-4111-A58C-81F9E434F17F}" dt="2023-02-13T16:53:11.436" v="13" actId="1076"/>
          <ac:spMkLst>
            <pc:docMk/>
            <pc:sldMk cId="1617471302" sldId="272"/>
            <ac:spMk id="27" creationId="{5B345C48-20A7-6E87-8F02-A94C024D734E}"/>
          </ac:spMkLst>
        </pc:spChg>
        <pc:grpChg chg="del">
          <ac:chgData name="vaibhav goyal" userId="6bb25ff4f2940bae" providerId="LiveId" clId="{3B830A87-8989-4111-A58C-81F9E434F17F}" dt="2023-02-13T16:52:43.319" v="6" actId="478"/>
          <ac:grpSpMkLst>
            <pc:docMk/>
            <pc:sldMk cId="1617471302" sldId="272"/>
            <ac:grpSpMk id="10" creationId="{F6EC2ED8-C1E0-6CD2-C21F-77B954EB1835}"/>
          </ac:grpSpMkLst>
        </pc:grpChg>
        <pc:grpChg chg="del mod">
          <ac:chgData name="vaibhav goyal" userId="6bb25ff4f2940bae" providerId="LiveId" clId="{3B830A87-8989-4111-A58C-81F9E434F17F}" dt="2023-02-13T16:52:40.668" v="5" actId="478"/>
          <ac:grpSpMkLst>
            <pc:docMk/>
            <pc:sldMk cId="1617471302" sldId="272"/>
            <ac:grpSpMk id="11" creationId="{0C7F6878-DCDE-B001-2BED-3832225F3B34}"/>
          </ac:grpSpMkLst>
        </pc:grpChg>
      </pc:sldChg>
      <pc:sldChg chg="add del">
        <pc:chgData name="vaibhav goyal" userId="6bb25ff4f2940bae" providerId="LiveId" clId="{3B830A87-8989-4111-A58C-81F9E434F17F}" dt="2023-02-13T16:55:41.669" v="76" actId="47"/>
        <pc:sldMkLst>
          <pc:docMk/>
          <pc:sldMk cId="2274770319" sldId="276"/>
        </pc:sldMkLst>
      </pc:sldChg>
      <pc:sldChg chg="modSp add del mod">
        <pc:chgData name="vaibhav goyal" userId="6bb25ff4f2940bae" providerId="LiveId" clId="{3B830A87-8989-4111-A58C-81F9E434F17F}" dt="2023-02-13T16:55:49.912" v="83" actId="47"/>
        <pc:sldMkLst>
          <pc:docMk/>
          <pc:sldMk cId="955239882" sldId="277"/>
        </pc:sldMkLst>
        <pc:spChg chg="mod">
          <ac:chgData name="vaibhav goyal" userId="6bb25ff4f2940bae" providerId="LiveId" clId="{3B830A87-8989-4111-A58C-81F9E434F17F}" dt="2023-02-13T16:52:29.388" v="1" actId="27636"/>
          <ac:spMkLst>
            <pc:docMk/>
            <pc:sldMk cId="955239882" sldId="277"/>
            <ac:spMk id="4" creationId="{4C9BEC9A-F184-0782-DFE3-40506FBF756E}"/>
          </ac:spMkLst>
        </pc:spChg>
      </pc:sldChg>
      <pc:sldChg chg="modSp add del mod">
        <pc:chgData name="vaibhav goyal" userId="6bb25ff4f2940bae" providerId="LiveId" clId="{3B830A87-8989-4111-A58C-81F9E434F17F}" dt="2023-02-13T16:55:42.567" v="77" actId="47"/>
        <pc:sldMkLst>
          <pc:docMk/>
          <pc:sldMk cId="603344829" sldId="278"/>
        </pc:sldMkLst>
        <pc:spChg chg="mod">
          <ac:chgData name="vaibhav goyal" userId="6bb25ff4f2940bae" providerId="LiveId" clId="{3B830A87-8989-4111-A58C-81F9E434F17F}" dt="2023-02-13T16:52:29.365" v="0" actId="27636"/>
          <ac:spMkLst>
            <pc:docMk/>
            <pc:sldMk cId="603344829" sldId="278"/>
            <ac:spMk id="4" creationId="{4C9BEC9A-F184-0782-DFE3-40506FBF756E}"/>
          </ac:spMkLst>
        </pc:spChg>
      </pc:sldChg>
      <pc:sldChg chg="modSp mod">
        <pc:chgData name="vaibhav goyal" userId="6bb25ff4f2940bae" providerId="LiveId" clId="{3B830A87-8989-4111-A58C-81F9E434F17F}" dt="2023-02-13T16:55:38.525" v="75" actId="20577"/>
        <pc:sldMkLst>
          <pc:docMk/>
          <pc:sldMk cId="3665651690" sldId="281"/>
        </pc:sldMkLst>
        <pc:spChg chg="mod">
          <ac:chgData name="vaibhav goyal" userId="6bb25ff4f2940bae" providerId="LiveId" clId="{3B830A87-8989-4111-A58C-81F9E434F17F}" dt="2023-02-13T16:55:38.525" v="75" actId="20577"/>
          <ac:spMkLst>
            <pc:docMk/>
            <pc:sldMk cId="3665651690" sldId="281"/>
            <ac:spMk id="2" creationId="{5B00FE16-0D08-2825-7CD7-72A585886EC5}"/>
          </ac:spMkLst>
        </pc:spChg>
      </pc:sldChg>
      <pc:sldChg chg="modSp mod">
        <pc:chgData name="vaibhav goyal" userId="6bb25ff4f2940bae" providerId="LiveId" clId="{3B830A87-8989-4111-A58C-81F9E434F17F}" dt="2023-02-13T16:55:46.317" v="82" actId="20577"/>
        <pc:sldMkLst>
          <pc:docMk/>
          <pc:sldMk cId="3519306839" sldId="282"/>
        </pc:sldMkLst>
        <pc:spChg chg="mod">
          <ac:chgData name="vaibhav goyal" userId="6bb25ff4f2940bae" providerId="LiveId" clId="{3B830A87-8989-4111-A58C-81F9E434F17F}" dt="2023-02-13T16:55:46.317" v="82" actId="20577"/>
          <ac:spMkLst>
            <pc:docMk/>
            <pc:sldMk cId="3519306839" sldId="282"/>
            <ac:spMk id="2" creationId="{5B00FE16-0D08-2825-7CD7-72A585886EC5}"/>
          </ac:spMkLst>
        </pc:spChg>
      </pc:sldChg>
      <pc:sldChg chg="modSp add del mod">
        <pc:chgData name="vaibhav goyal" userId="6bb25ff4f2940bae" providerId="LiveId" clId="{3B830A87-8989-4111-A58C-81F9E434F17F}" dt="2023-02-13T16:55:50.761" v="84" actId="47"/>
        <pc:sldMkLst>
          <pc:docMk/>
          <pc:sldMk cId="459360766" sldId="283"/>
        </pc:sldMkLst>
        <pc:spChg chg="mod">
          <ac:chgData name="vaibhav goyal" userId="6bb25ff4f2940bae" providerId="LiveId" clId="{3B830A87-8989-4111-A58C-81F9E434F17F}" dt="2023-02-13T16:52:29.403" v="2" actId="27636"/>
          <ac:spMkLst>
            <pc:docMk/>
            <pc:sldMk cId="459360766" sldId="283"/>
            <ac:spMk id="4" creationId="{4C9BEC9A-F184-0782-DFE3-40506FBF756E}"/>
          </ac:spMkLst>
        </pc:spChg>
      </pc:sldChg>
      <pc:sldChg chg="modSp add del mod">
        <pc:chgData name="vaibhav goyal" userId="6bb25ff4f2940bae" providerId="LiveId" clId="{3B830A87-8989-4111-A58C-81F9E434F17F}" dt="2023-02-13T16:55:51.345" v="85" actId="47"/>
        <pc:sldMkLst>
          <pc:docMk/>
          <pc:sldMk cId="3747531495" sldId="284"/>
        </pc:sldMkLst>
        <pc:spChg chg="mod">
          <ac:chgData name="vaibhav goyal" userId="6bb25ff4f2940bae" providerId="LiveId" clId="{3B830A87-8989-4111-A58C-81F9E434F17F}" dt="2023-02-13T16:52:29.422" v="3" actId="27636"/>
          <ac:spMkLst>
            <pc:docMk/>
            <pc:sldMk cId="3747531495" sldId="284"/>
            <ac:spMk id="4" creationId="{4C9BEC9A-F184-0782-DFE3-40506FBF756E}"/>
          </ac:spMkLst>
        </pc:spChg>
      </pc:sldChg>
    </pc:docChg>
  </pc:docChgLst>
  <pc:docChgLst>
    <pc:chgData name="Dhruv Garg" userId="9316904caba2ab4a" providerId="LiveId" clId="{52251742-DF0A-4029-AEC2-574CA82D840F}"/>
    <pc:docChg chg="undo custSel modSld">
      <pc:chgData name="Dhruv Garg" userId="9316904caba2ab4a" providerId="LiveId" clId="{52251742-DF0A-4029-AEC2-574CA82D840F}" dt="2023-02-13T18:20:13.268" v="80" actId="1076"/>
      <pc:docMkLst>
        <pc:docMk/>
      </pc:docMkLst>
      <pc:sldChg chg="addSp delSp modSp mod">
        <pc:chgData name="Dhruv Garg" userId="9316904caba2ab4a" providerId="LiveId" clId="{52251742-DF0A-4029-AEC2-574CA82D840F}" dt="2023-02-13T18:20:13.268" v="80" actId="1076"/>
        <pc:sldMkLst>
          <pc:docMk/>
          <pc:sldMk cId="391616248" sldId="260"/>
        </pc:sldMkLst>
        <pc:spChg chg="add del mod">
          <ac:chgData name="Dhruv Garg" userId="9316904caba2ab4a" providerId="LiveId" clId="{52251742-DF0A-4029-AEC2-574CA82D840F}" dt="2023-02-13T18:20:01.453" v="78" actId="1076"/>
          <ac:spMkLst>
            <pc:docMk/>
            <pc:sldMk cId="391616248" sldId="260"/>
            <ac:spMk id="6" creationId="{39E0DEBE-2E12-9D7B-F8C9-5A3D4BC4C908}"/>
          </ac:spMkLst>
        </pc:spChg>
        <pc:spChg chg="mod">
          <ac:chgData name="Dhruv Garg" userId="9316904caba2ab4a" providerId="LiveId" clId="{52251742-DF0A-4029-AEC2-574CA82D840F}" dt="2023-02-13T18:10:22.850" v="42" actId="20577"/>
          <ac:spMkLst>
            <pc:docMk/>
            <pc:sldMk cId="391616248" sldId="260"/>
            <ac:spMk id="20" creationId="{3AF6D2EB-37FF-244F-822D-139DBB8B3300}"/>
          </ac:spMkLst>
        </pc:spChg>
        <pc:spChg chg="mod">
          <ac:chgData name="Dhruv Garg" userId="9316904caba2ab4a" providerId="LiveId" clId="{52251742-DF0A-4029-AEC2-574CA82D840F}" dt="2023-02-13T18:19:49.911" v="75" actId="1076"/>
          <ac:spMkLst>
            <pc:docMk/>
            <pc:sldMk cId="391616248" sldId="260"/>
            <ac:spMk id="24" creationId="{61028ED3-8B0C-7375-6196-9ADDF1A83AEA}"/>
          </ac:spMkLst>
        </pc:spChg>
        <pc:spChg chg="mod">
          <ac:chgData name="Dhruv Garg" userId="9316904caba2ab4a" providerId="LiveId" clId="{52251742-DF0A-4029-AEC2-574CA82D840F}" dt="2023-02-13T18:19:41.260" v="73" actId="1076"/>
          <ac:spMkLst>
            <pc:docMk/>
            <pc:sldMk cId="391616248" sldId="260"/>
            <ac:spMk id="26" creationId="{616EC6E9-E6AC-5DF9-283C-9A8CBD1CCDF6}"/>
          </ac:spMkLst>
        </pc:spChg>
        <pc:picChg chg="mod">
          <ac:chgData name="Dhruv Garg" userId="9316904caba2ab4a" providerId="LiveId" clId="{52251742-DF0A-4029-AEC2-574CA82D840F}" dt="2023-02-13T18:19:37.195" v="72" actId="1076"/>
          <ac:picMkLst>
            <pc:docMk/>
            <pc:sldMk cId="391616248" sldId="260"/>
            <ac:picMk id="7" creationId="{EEF360AD-0011-F2E8-B813-72974566A1C6}"/>
          </ac:picMkLst>
        </pc:picChg>
        <pc:picChg chg="add del">
          <ac:chgData name="Dhruv Garg" userId="9316904caba2ab4a" providerId="LiveId" clId="{52251742-DF0A-4029-AEC2-574CA82D840F}" dt="2023-02-13T18:19:21.508" v="68" actId="478"/>
          <ac:picMkLst>
            <pc:docMk/>
            <pc:sldMk cId="391616248" sldId="260"/>
            <ac:picMk id="8" creationId="{8E4943F4-4E72-D039-6EDC-ED8B02BF2481}"/>
          </ac:picMkLst>
        </pc:picChg>
        <pc:picChg chg="add del mod">
          <ac:chgData name="Dhruv Garg" userId="9316904caba2ab4a" providerId="LiveId" clId="{52251742-DF0A-4029-AEC2-574CA82D840F}" dt="2023-02-13T18:19:54.140" v="76" actId="1076"/>
          <ac:picMkLst>
            <pc:docMk/>
            <pc:sldMk cId="391616248" sldId="260"/>
            <ac:picMk id="17" creationId="{6A684230-71DA-1A01-DDD5-BE9ED68A3541}"/>
          </ac:picMkLst>
        </pc:picChg>
        <pc:picChg chg="add mod">
          <ac:chgData name="Dhruv Garg" userId="9316904caba2ab4a" providerId="LiveId" clId="{52251742-DF0A-4029-AEC2-574CA82D840F}" dt="2023-02-13T18:19:30.473" v="71" actId="1076"/>
          <ac:picMkLst>
            <pc:docMk/>
            <pc:sldMk cId="391616248" sldId="260"/>
            <ac:picMk id="18" creationId="{8BAD00CF-7559-D33D-2D13-CEE0E1B71454}"/>
          </ac:picMkLst>
        </pc:picChg>
        <pc:picChg chg="mod">
          <ac:chgData name="Dhruv Garg" userId="9316904caba2ab4a" providerId="LiveId" clId="{52251742-DF0A-4029-AEC2-574CA82D840F}" dt="2023-02-13T18:19:45.691" v="74" actId="1076"/>
          <ac:picMkLst>
            <pc:docMk/>
            <pc:sldMk cId="391616248" sldId="260"/>
            <ac:picMk id="21" creationId="{935EDBBD-D5EF-0977-8889-FA8C22BFAAC7}"/>
          </ac:picMkLst>
        </pc:picChg>
        <pc:picChg chg="mod">
          <ac:chgData name="Dhruv Garg" userId="9316904caba2ab4a" providerId="LiveId" clId="{52251742-DF0A-4029-AEC2-574CA82D840F}" dt="2023-02-13T18:20:13.268" v="80" actId="1076"/>
          <ac:picMkLst>
            <pc:docMk/>
            <pc:sldMk cId="391616248" sldId="260"/>
            <ac:picMk id="25" creationId="{32FFC701-4CF3-3A93-9E1A-696912CF7124}"/>
          </ac:picMkLst>
        </pc:picChg>
      </pc:sldChg>
      <pc:sldChg chg="modSp mod">
        <pc:chgData name="Dhruv Garg" userId="9316904caba2ab4a" providerId="LiveId" clId="{52251742-DF0A-4029-AEC2-574CA82D840F}" dt="2023-02-13T18:10:03.330" v="30" actId="20577"/>
        <pc:sldMkLst>
          <pc:docMk/>
          <pc:sldMk cId="695853513" sldId="279"/>
        </pc:sldMkLst>
        <pc:spChg chg="mod">
          <ac:chgData name="Dhruv Garg" userId="9316904caba2ab4a" providerId="LiveId" clId="{52251742-DF0A-4029-AEC2-574CA82D840F}" dt="2023-02-13T18:10:03.330" v="30" actId="20577"/>
          <ac:spMkLst>
            <pc:docMk/>
            <pc:sldMk cId="695853513" sldId="279"/>
            <ac:spMk id="6" creationId="{E4AD3652-D027-E135-2269-6182FEEEF80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7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2T16:37:4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0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0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4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3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731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9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24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7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1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FAA7D-3CEB-410F-8322-643A854BBC64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1BE65ED-CC75-431A-9482-2E103A0C63F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1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2ED8-C1E0-6CD2-C21F-77B954EB1835}"/>
              </a:ext>
            </a:extLst>
          </p:cNvPr>
          <p:cNvGrpSpPr/>
          <p:nvPr/>
        </p:nvGrpSpPr>
        <p:grpSpPr>
          <a:xfrm rot="19842960">
            <a:off x="8667512" y="-3166629"/>
            <a:ext cx="7425928" cy="4114800"/>
            <a:chOff x="9048512" y="-300908"/>
            <a:chExt cx="7425928" cy="4114800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5D0288C5-B856-FFCD-924F-3A633BE23AC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5D4D337C-E1CA-0C39-A8E2-CED023A7ED47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DAFA87BC-0B01-0B73-ED03-C07B38703355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55B662C-8DA7-7000-6AE0-6D005539621C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F6878-DCDE-B001-2BED-3832225F3B34}"/>
              </a:ext>
            </a:extLst>
          </p:cNvPr>
          <p:cNvGrpSpPr/>
          <p:nvPr/>
        </p:nvGrpSpPr>
        <p:grpSpPr>
          <a:xfrm rot="10116909">
            <a:off x="-3937245" y="3866239"/>
            <a:ext cx="7425928" cy="4114800"/>
            <a:chOff x="9048512" y="-300908"/>
            <a:chExt cx="7425928" cy="411480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69319DC-6D6B-2302-E510-61C65620184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A785CA0-1FF1-60BB-9322-8B8FD677C250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3365FC6-5579-6ED9-5124-70694A658E1A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79B940D-238F-7CFF-C5F9-2E2A9AF6C04B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6223A59-2AC9-2B32-B4C6-D4B59015EE52}"/>
              </a:ext>
            </a:extLst>
          </p:cNvPr>
          <p:cNvSpPr txBox="1"/>
          <p:nvPr/>
        </p:nvSpPr>
        <p:spPr>
          <a:xfrm>
            <a:off x="890912" y="1134017"/>
            <a:ext cx="8489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Kristen ITC" panose="03050502040202030202" pitchFamily="66" charset="0"/>
              </a:rPr>
              <a:t>Back-End Development </a:t>
            </a:r>
          </a:p>
        </p:txBody>
      </p:sp>
      <p:pic>
        <p:nvPicPr>
          <p:cNvPr id="19" name="Google Shape;207;p32">
            <a:extLst>
              <a:ext uri="{FF2B5EF4-FFF2-40B4-BE49-F238E27FC236}">
                <a16:creationId xmlns:a16="http://schemas.microsoft.com/office/drawing/2014/main" id="{02B91C35-9CE0-43D3-0698-24C18F93D3B4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3423802" flipH="1">
            <a:off x="8877859" y="809180"/>
            <a:ext cx="1396774" cy="106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07;p32">
            <a:extLst>
              <a:ext uri="{FF2B5EF4-FFF2-40B4-BE49-F238E27FC236}">
                <a16:creationId xmlns:a16="http://schemas.microsoft.com/office/drawing/2014/main" id="{0D7A47C2-CC6B-1443-80D1-4A6788C26842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3464297" flipH="1">
            <a:off x="2661383" y="4752672"/>
            <a:ext cx="1516123" cy="150971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A42EB2-B1DB-6AF0-052A-F6260F8FFAAD}"/>
              </a:ext>
            </a:extLst>
          </p:cNvPr>
          <p:cNvSpPr txBox="1"/>
          <p:nvPr/>
        </p:nvSpPr>
        <p:spPr>
          <a:xfrm>
            <a:off x="4125426" y="3885934"/>
            <a:ext cx="8489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spc="-300" dirty="0">
                <a:latin typeface="Kristen ITC" panose="03050502040202030202" pitchFamily="66" charset="0"/>
              </a:rPr>
              <a:t>End Term Project</a:t>
            </a:r>
          </a:p>
        </p:txBody>
      </p:sp>
    </p:spTree>
    <p:extLst>
      <p:ext uri="{BB962C8B-B14F-4D97-AF65-F5344CB8AC3E}">
        <p14:creationId xmlns:p14="http://schemas.microsoft.com/office/powerpoint/2010/main" val="280294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B8BCE-B0C8-D37B-465A-A82F0CCFD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826247"/>
            <a:ext cx="4807610" cy="2502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655A18-56E5-35BC-464F-D644DD5BB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13" y="3839248"/>
            <a:ext cx="4960237" cy="25021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CAB480-992B-D6AC-AA67-75B90327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6" y="1359039"/>
            <a:ext cx="4095752" cy="213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8C8D82-81CE-B41C-0CD5-B0ECC0703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76" y="1363072"/>
            <a:ext cx="4807611" cy="19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2357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E0CAD-EC1C-0452-0798-8F302E1D2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64" y="3804486"/>
            <a:ext cx="3174349" cy="198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F21A9-A842-6C73-CDC5-4A4DA168C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64" y="1265106"/>
            <a:ext cx="3174349" cy="2048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28AEA-0152-34AC-4F95-1DCF4FFEA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9" y="3696865"/>
            <a:ext cx="4029619" cy="2173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AC4EA-3500-AB0C-AB92-742777B77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4" y="1135298"/>
            <a:ext cx="4019395" cy="2361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2853AF-C03F-F5FF-6CAE-A08040DF1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70" y="1301176"/>
            <a:ext cx="2792758" cy="43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D8642-9FEE-51DE-C5CB-DDC1DDDB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72" y="3947160"/>
            <a:ext cx="4321629" cy="243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7ADD8-8801-0086-0242-834019BC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35" y="1391671"/>
            <a:ext cx="4212771" cy="2369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1461E-92D3-FFAA-8483-21940413F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4" y="4257266"/>
            <a:ext cx="3200400" cy="180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50957-706B-6D7E-0B15-B9A702E2C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5" y="1394322"/>
            <a:ext cx="4582887" cy="21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9084B-A09F-2AB6-5041-7C2579AC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4" y="1366615"/>
            <a:ext cx="4777741" cy="2425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3AE6C-CAD4-4209-E059-CD76E74BD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50" y="4404659"/>
            <a:ext cx="3398520" cy="1911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CA3E4-D44A-F645-B793-6E00CB895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628" y="1408613"/>
            <a:ext cx="5083628" cy="2373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E75EE-D15E-8E19-AB84-3B9EA957C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9" y="4198033"/>
            <a:ext cx="3818437" cy="21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4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9084B-A09F-2AB6-5041-7C2579ACE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9" y="899181"/>
            <a:ext cx="3611469" cy="183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3AE6C-CAD4-4209-E059-CD76E74BD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08" y="3260862"/>
            <a:ext cx="4408573" cy="2479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BCA3E4-D44A-F645-B793-6E00CB895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59" y="853659"/>
            <a:ext cx="4074223" cy="1901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E75EE-D15E-8E19-AB84-3B9EA957C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9" y="3200399"/>
            <a:ext cx="5616775" cy="31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35ABDF-49C6-F543-3E87-95CA400B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473131"/>
            <a:ext cx="5257800" cy="2259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9B8F7-C0DC-D116-12F0-8FABE3667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8" y="3848139"/>
            <a:ext cx="5257799" cy="2612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10881-77AD-6026-02C0-961F09B04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74" y="2004058"/>
            <a:ext cx="5174831" cy="291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23761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35ABDF-49C6-F543-3E87-95CA400B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4" y="842285"/>
            <a:ext cx="5668300" cy="4489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9B8F7-C0DC-D116-12F0-8FABE3667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8" y="3199972"/>
            <a:ext cx="4193424" cy="2922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10881-77AD-6026-02C0-961F09B04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34" y="322200"/>
            <a:ext cx="4377227" cy="24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6324A-51D1-B2A2-EB2B-DFB863A53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93" y="959493"/>
            <a:ext cx="5515428" cy="530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BA9D0-873B-5CBF-B834-52034B66E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4" y="966183"/>
            <a:ext cx="5835101" cy="53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9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6324A-51D1-B2A2-EB2B-DFB863A53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3" y="2598105"/>
            <a:ext cx="6339836" cy="3352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BA9D0-873B-5CBF-B834-52034B66E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2" y="616625"/>
            <a:ext cx="5470930" cy="28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6591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6223A59-2AC9-2B32-B4C6-D4B59015EE52}"/>
              </a:ext>
            </a:extLst>
          </p:cNvPr>
          <p:cNvSpPr txBox="1"/>
          <p:nvPr/>
        </p:nvSpPr>
        <p:spPr>
          <a:xfrm>
            <a:off x="655320" y="441674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Kristen ITC" panose="03050502040202030202" pitchFamily="66" charset="0"/>
              </a:rPr>
              <a:t>Bibliography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6D2EB-37FF-244F-822D-139DBB8B3300}"/>
              </a:ext>
            </a:extLst>
          </p:cNvPr>
          <p:cNvSpPr txBox="1"/>
          <p:nvPr/>
        </p:nvSpPr>
        <p:spPr>
          <a:xfrm>
            <a:off x="3043052" y="2113802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https://www.w3schools.com</a:t>
            </a:r>
          </a:p>
        </p:txBody>
      </p:sp>
      <p:pic>
        <p:nvPicPr>
          <p:cNvPr id="22" name="Google Shape;207;p32">
            <a:extLst>
              <a:ext uri="{FF2B5EF4-FFF2-40B4-BE49-F238E27FC236}">
                <a16:creationId xmlns:a16="http://schemas.microsoft.com/office/drawing/2014/main" id="{0D7A47C2-CC6B-1443-80D1-4A6788C26842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206390" flipH="1">
            <a:off x="219493" y="1726577"/>
            <a:ext cx="1694504" cy="161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07;p32">
            <a:extLst>
              <a:ext uri="{FF2B5EF4-FFF2-40B4-BE49-F238E27FC236}">
                <a16:creationId xmlns:a16="http://schemas.microsoft.com/office/drawing/2014/main" id="{32FFC701-4CF3-3A93-9E1A-696912CF7124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3683622" flipH="1">
            <a:off x="10165700" y="4216756"/>
            <a:ext cx="1782334" cy="16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9C75D-40DF-18DE-E87B-6BDA78A7A78D}"/>
              </a:ext>
            </a:extLst>
          </p:cNvPr>
          <p:cNvSpPr txBox="1"/>
          <p:nvPr/>
        </p:nvSpPr>
        <p:spPr>
          <a:xfrm>
            <a:off x="3475059" y="2649176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https://www.github.com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70A762-5B9F-EB54-B3D3-8B973CC78732}"/>
              </a:ext>
            </a:extLst>
          </p:cNvPr>
          <p:cNvSpPr txBox="1"/>
          <p:nvPr/>
        </p:nvSpPr>
        <p:spPr>
          <a:xfrm>
            <a:off x="3951744" y="3259190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https://www.youtube.com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B2C45-4F34-68C8-02E0-D709098DAC23}"/>
              </a:ext>
            </a:extLst>
          </p:cNvPr>
          <p:cNvSpPr txBox="1"/>
          <p:nvPr/>
        </p:nvSpPr>
        <p:spPr>
          <a:xfrm>
            <a:off x="4231905" y="3841848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https://www.javascripttutorial.net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66BB4-3477-42F8-D6AB-8DA2DE373725}"/>
              </a:ext>
            </a:extLst>
          </p:cNvPr>
          <p:cNvSpPr txBox="1"/>
          <p:nvPr/>
        </p:nvSpPr>
        <p:spPr>
          <a:xfrm>
            <a:off x="4625151" y="4383989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https://www.mongodb.com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345C48-20A7-6E87-8F02-A94C024D734E}"/>
              </a:ext>
            </a:extLst>
          </p:cNvPr>
          <p:cNvSpPr txBox="1"/>
          <p:nvPr/>
        </p:nvSpPr>
        <p:spPr>
          <a:xfrm>
            <a:off x="5242916" y="4947726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https://www.reactjs.com</a:t>
            </a:r>
          </a:p>
        </p:txBody>
      </p:sp>
    </p:spTree>
    <p:extLst>
      <p:ext uri="{BB962C8B-B14F-4D97-AF65-F5344CB8AC3E}">
        <p14:creationId xmlns:p14="http://schemas.microsoft.com/office/powerpoint/2010/main" val="16174713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2ED8-C1E0-6CD2-C21F-77B954EB1835}"/>
              </a:ext>
            </a:extLst>
          </p:cNvPr>
          <p:cNvGrpSpPr/>
          <p:nvPr/>
        </p:nvGrpSpPr>
        <p:grpSpPr>
          <a:xfrm rot="19842960">
            <a:off x="8667512" y="-1883261"/>
            <a:ext cx="7425928" cy="4114800"/>
            <a:chOff x="9048512" y="-300908"/>
            <a:chExt cx="7425928" cy="4114800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5D0288C5-B856-FFCD-924F-3A633BE23AC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5D4D337C-E1CA-0C39-A8E2-CED023A7ED47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DAFA87BC-0B01-0B73-ED03-C07B38703355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55B662C-8DA7-7000-6AE0-6D005539621C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F6878-DCDE-B001-2BED-3832225F3B34}"/>
              </a:ext>
            </a:extLst>
          </p:cNvPr>
          <p:cNvGrpSpPr/>
          <p:nvPr/>
        </p:nvGrpSpPr>
        <p:grpSpPr>
          <a:xfrm rot="10116909">
            <a:off x="-3937245" y="3866239"/>
            <a:ext cx="7425928" cy="4114800"/>
            <a:chOff x="9048512" y="-300908"/>
            <a:chExt cx="7425928" cy="411480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69319DC-6D6B-2302-E510-61C65620184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A785CA0-1FF1-60BB-9322-8B8FD677C250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3365FC6-5579-6ED9-5124-70694A658E1A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79B940D-238F-7CFF-C5F9-2E2A9AF6C04B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9" name="Google Shape;207;p32">
            <a:extLst>
              <a:ext uri="{FF2B5EF4-FFF2-40B4-BE49-F238E27FC236}">
                <a16:creationId xmlns:a16="http://schemas.microsoft.com/office/drawing/2014/main" id="{02B91C35-9CE0-43D3-0698-24C18F93D3B4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4429467" flipH="1">
            <a:off x="8280408" y="837847"/>
            <a:ext cx="1841048" cy="1348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F6D2EB-37FF-244F-822D-139DBB8B3300}"/>
              </a:ext>
            </a:extLst>
          </p:cNvPr>
          <p:cNvSpPr txBox="1"/>
          <p:nvPr/>
        </p:nvSpPr>
        <p:spPr>
          <a:xfrm>
            <a:off x="464963" y="236170"/>
            <a:ext cx="848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latin typeface="Kristen ITC" panose="03050502040202030202" pitchFamily="66" charset="0"/>
              </a:rPr>
              <a:t> </a:t>
            </a:r>
            <a:r>
              <a:rPr lang="en-IN" sz="5400" spc="300" dirty="0">
                <a:latin typeface="Kristen ITC" panose="03050502040202030202" pitchFamily="66" charset="0"/>
              </a:rPr>
              <a:t>Library management       Project</a:t>
            </a:r>
          </a:p>
        </p:txBody>
      </p:sp>
      <p:pic>
        <p:nvPicPr>
          <p:cNvPr id="22" name="Google Shape;207;p32">
            <a:extLst>
              <a:ext uri="{FF2B5EF4-FFF2-40B4-BE49-F238E27FC236}">
                <a16:creationId xmlns:a16="http://schemas.microsoft.com/office/drawing/2014/main" id="{0D7A47C2-CC6B-1443-80D1-4A6788C26842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6414497" flipH="1">
            <a:off x="3870458" y="2868245"/>
            <a:ext cx="810881" cy="8122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AD3652-D027-E135-2269-6182FEEEF806}"/>
              </a:ext>
            </a:extLst>
          </p:cNvPr>
          <p:cNvSpPr txBox="1"/>
          <p:nvPr/>
        </p:nvSpPr>
        <p:spPr>
          <a:xfrm>
            <a:off x="4997825" y="2847000"/>
            <a:ext cx="4998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Name: Dhruv Garg</a:t>
            </a:r>
          </a:p>
          <a:p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Roll no: 2010993755</a:t>
            </a:r>
          </a:p>
          <a:p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Branch: BE-CSE-5</a:t>
            </a:r>
            <a:r>
              <a:rPr lang="en-IN" sz="28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Sem</a:t>
            </a:r>
          </a:p>
          <a:p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Group: G-24</a:t>
            </a:r>
          </a:p>
          <a:p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Trainer: Madam </a:t>
            </a:r>
            <a:r>
              <a:rPr lang="en-IN" sz="2800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Divya</a:t>
            </a:r>
            <a:r>
              <a:rPr lang="en-IN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Goyal</a:t>
            </a:r>
          </a:p>
        </p:txBody>
      </p:sp>
    </p:spTree>
    <p:extLst>
      <p:ext uri="{BB962C8B-B14F-4D97-AF65-F5344CB8AC3E}">
        <p14:creationId xmlns:p14="http://schemas.microsoft.com/office/powerpoint/2010/main" val="6958535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F668BEF-AEAD-0509-9E0B-E99D43D26BB4}"/>
              </a:ext>
            </a:extLst>
          </p:cNvPr>
          <p:cNvGrpSpPr/>
          <p:nvPr/>
        </p:nvGrpSpPr>
        <p:grpSpPr>
          <a:xfrm rot="20951136">
            <a:off x="8371882" y="-1530335"/>
            <a:ext cx="5202861" cy="3471153"/>
            <a:chOff x="3677056" y="1429966"/>
            <a:chExt cx="5077838" cy="347115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7D2175A-8817-D59D-78B1-755074B764DA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B7AC79-6E8C-F2F1-5D8A-0C5DF7D439F9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97C1860-D1B0-A92E-DFB6-4C1B72AF561E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ECC9EA-42FD-DDFB-A38A-645279C4B7F9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14:cNvPr>
              <p14:cNvContentPartPr/>
              <p14:nvPr/>
            </p14:nvContentPartPr>
            <p14:xfrm>
              <a:off x="4114560" y="-21796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560" y="-2188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14:cNvPr>
              <p14:cNvContentPartPr/>
              <p14:nvPr/>
            </p14:nvContentPartPr>
            <p14:xfrm>
              <a:off x="5074680" y="-190536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680" y="-19143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43555EA-C6BC-E70F-B651-2B7BAE84D67E}"/>
              </a:ext>
            </a:extLst>
          </p:cNvPr>
          <p:cNvGrpSpPr/>
          <p:nvPr/>
        </p:nvGrpSpPr>
        <p:grpSpPr>
          <a:xfrm rot="20951136">
            <a:off x="-773136" y="4917183"/>
            <a:ext cx="5202861" cy="3471153"/>
            <a:chOff x="3677056" y="1429966"/>
            <a:chExt cx="5077838" cy="347115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7963B2-55BD-DBC0-46DA-3FFB161D1E75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375E2E7-F78B-1E03-27D2-0A148F811884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30D766-7A9A-D690-AAF7-243628406437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6E3CA0-6659-CC53-829C-2DC62D36C871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3477D-D9E9-FAE6-9D7E-B293EA62C25E}"/>
              </a:ext>
            </a:extLst>
          </p:cNvPr>
          <p:cNvGrpSpPr/>
          <p:nvPr/>
        </p:nvGrpSpPr>
        <p:grpSpPr>
          <a:xfrm>
            <a:off x="4793052" y="2041705"/>
            <a:ext cx="7269480" cy="4663895"/>
            <a:chOff x="4815840" y="2041705"/>
            <a:chExt cx="7269480" cy="46638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066B8F-62A5-4F97-11C1-69AFEEE79996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69413A-F2CA-5179-3F3D-9FC11D7F14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DA5635-ABFC-8FC9-0797-7EF82E672FCB}"/>
              </a:ext>
            </a:extLst>
          </p:cNvPr>
          <p:cNvGrpSpPr/>
          <p:nvPr/>
        </p:nvGrpSpPr>
        <p:grpSpPr>
          <a:xfrm rot="10800000">
            <a:off x="152399" y="152401"/>
            <a:ext cx="7269480" cy="4663895"/>
            <a:chOff x="4815840" y="2041705"/>
            <a:chExt cx="7269480" cy="46638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1D3896-422F-984E-A522-5A26FD3AF3C9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F5B1C2-A9D4-C7D7-E463-2D18F2FA059B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FE16-0D08-2825-7CD7-72A585886EC5}"/>
              </a:ext>
            </a:extLst>
          </p:cNvPr>
          <p:cNvSpPr txBox="1"/>
          <p:nvPr/>
        </p:nvSpPr>
        <p:spPr>
          <a:xfrm>
            <a:off x="2941320" y="2220697"/>
            <a:ext cx="4998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spc="-150" dirty="0">
                <a:solidFill>
                  <a:srgbClr val="7030A0"/>
                </a:solidFill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810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6EC2ED8-C1E0-6CD2-C21F-77B954EB1835}"/>
              </a:ext>
            </a:extLst>
          </p:cNvPr>
          <p:cNvGrpSpPr/>
          <p:nvPr/>
        </p:nvGrpSpPr>
        <p:grpSpPr>
          <a:xfrm rot="19842960">
            <a:off x="8210311" y="-1504868"/>
            <a:ext cx="7425928" cy="4114800"/>
            <a:chOff x="9048512" y="-300908"/>
            <a:chExt cx="7425928" cy="4114800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5D0288C5-B856-FFCD-924F-3A633BE23AC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5D4D337C-E1CA-0C39-A8E2-CED023A7ED47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DAFA87BC-0B01-0B73-ED03-C07B38703355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455B662C-8DA7-7000-6AE0-6D005539621C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F6878-DCDE-B001-2BED-3832225F3B34}"/>
              </a:ext>
            </a:extLst>
          </p:cNvPr>
          <p:cNvGrpSpPr/>
          <p:nvPr/>
        </p:nvGrpSpPr>
        <p:grpSpPr>
          <a:xfrm rot="10116909">
            <a:off x="-3937245" y="3866239"/>
            <a:ext cx="7425928" cy="4114800"/>
            <a:chOff x="9048512" y="-300908"/>
            <a:chExt cx="7425928" cy="411480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69319DC-6D6B-2302-E510-61C65620184A}"/>
                </a:ext>
              </a:extLst>
            </p:cNvPr>
            <p:cNvSpPr/>
            <p:nvPr/>
          </p:nvSpPr>
          <p:spPr>
            <a:xfrm>
              <a:off x="9433560" y="-213360"/>
              <a:ext cx="7040880" cy="3901440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A785CA0-1FF1-60BB-9322-8B8FD677C250}"/>
                </a:ext>
              </a:extLst>
            </p:cNvPr>
            <p:cNvSpPr/>
            <p:nvPr/>
          </p:nvSpPr>
          <p:spPr>
            <a:xfrm>
              <a:off x="9784080" y="0"/>
              <a:ext cx="6339840" cy="3512985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3365FC6-5579-6ED9-5124-70694A658E1A}"/>
                </a:ext>
              </a:extLst>
            </p:cNvPr>
            <p:cNvSpPr/>
            <p:nvPr/>
          </p:nvSpPr>
          <p:spPr>
            <a:xfrm>
              <a:off x="10104120" y="498236"/>
              <a:ext cx="5242560" cy="2904968"/>
            </a:xfrm>
            <a:prstGeom prst="triangle">
              <a:avLst/>
            </a:prstGeom>
            <a:noFill/>
            <a:ln w="57150">
              <a:solidFill>
                <a:srgbClr val="F709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79B940D-238F-7CFF-C5F9-2E2A9AF6C04B}"/>
                </a:ext>
              </a:extLst>
            </p:cNvPr>
            <p:cNvSpPr/>
            <p:nvPr/>
          </p:nvSpPr>
          <p:spPr>
            <a:xfrm>
              <a:off x="9048512" y="-300908"/>
              <a:ext cx="7425928" cy="4114800"/>
            </a:xfrm>
            <a:prstGeom prst="triangle">
              <a:avLst/>
            </a:prstGeom>
            <a:noFill/>
            <a:ln w="57150">
              <a:solidFill>
                <a:srgbClr val="F0B01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6223A59-2AC9-2B32-B4C6-D4B59015EE52}"/>
              </a:ext>
            </a:extLst>
          </p:cNvPr>
          <p:cNvSpPr txBox="1"/>
          <p:nvPr/>
        </p:nvSpPr>
        <p:spPr>
          <a:xfrm>
            <a:off x="655320" y="441674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Kristen ITC" panose="03050502040202030202" pitchFamily="66" charset="0"/>
              </a:rPr>
              <a:t>Technologies Implemented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6D2EB-37FF-244F-822D-139DBB8B3300}"/>
              </a:ext>
            </a:extLst>
          </p:cNvPr>
          <p:cNvSpPr txBox="1"/>
          <p:nvPr/>
        </p:nvSpPr>
        <p:spPr>
          <a:xfrm>
            <a:off x="3822202" y="2349759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 Html</a:t>
            </a:r>
          </a:p>
        </p:txBody>
      </p:sp>
      <p:pic>
        <p:nvPicPr>
          <p:cNvPr id="22" name="Google Shape;207;p32">
            <a:extLst>
              <a:ext uri="{FF2B5EF4-FFF2-40B4-BE49-F238E27FC236}">
                <a16:creationId xmlns:a16="http://schemas.microsoft.com/office/drawing/2014/main" id="{0D7A47C2-CC6B-1443-80D1-4A6788C26842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2206390" flipH="1">
            <a:off x="219492" y="1726576"/>
            <a:ext cx="1694504" cy="161423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28ED3-8B0C-7375-6196-9ADDF1A83AEA}"/>
              </a:ext>
            </a:extLst>
          </p:cNvPr>
          <p:cNvSpPr txBox="1"/>
          <p:nvPr/>
        </p:nvSpPr>
        <p:spPr>
          <a:xfrm>
            <a:off x="6011696" y="4285324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NODE JS</a:t>
            </a:r>
          </a:p>
        </p:txBody>
      </p:sp>
      <p:pic>
        <p:nvPicPr>
          <p:cNvPr id="25" name="Google Shape;207;p32">
            <a:extLst>
              <a:ext uri="{FF2B5EF4-FFF2-40B4-BE49-F238E27FC236}">
                <a16:creationId xmlns:a16="http://schemas.microsoft.com/office/drawing/2014/main" id="{32FFC701-4CF3-3A93-9E1A-696912CF7124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3683622" flipH="1">
            <a:off x="8098882" y="3690841"/>
            <a:ext cx="1782334" cy="16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6EC6E9-E6AC-5DF9-283C-9A8CBD1CCDF6}"/>
              </a:ext>
            </a:extLst>
          </p:cNvPr>
          <p:cNvSpPr txBox="1"/>
          <p:nvPr/>
        </p:nvSpPr>
        <p:spPr>
          <a:xfrm>
            <a:off x="4923167" y="3220593"/>
            <a:ext cx="304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CSS, CSS3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360AD-0011-F2E8-B813-72974566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1" y="3203221"/>
            <a:ext cx="644705" cy="644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0DEBE-2E12-9D7B-F8C9-5A3D4BC4C908}"/>
              </a:ext>
            </a:extLst>
          </p:cNvPr>
          <p:cNvSpPr txBox="1"/>
          <p:nvPr/>
        </p:nvSpPr>
        <p:spPr>
          <a:xfrm>
            <a:off x="6493929" y="5312976"/>
            <a:ext cx="8489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risten ITC" panose="03050502040202030202" pitchFamily="66" charset="0"/>
              </a:rPr>
              <a:t>EXPRESS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5EDBBD-D5EF-0977-8889-FA8C22BFA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07" y="4103442"/>
            <a:ext cx="724270" cy="8168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AD00CF-7559-D33D-2D13-CEE0E1B71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03" y="2240625"/>
            <a:ext cx="741488" cy="7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F668BEF-AEAD-0509-9E0B-E99D43D26BB4}"/>
              </a:ext>
            </a:extLst>
          </p:cNvPr>
          <p:cNvGrpSpPr/>
          <p:nvPr/>
        </p:nvGrpSpPr>
        <p:grpSpPr>
          <a:xfrm rot="20951136">
            <a:off x="8371882" y="-1530335"/>
            <a:ext cx="5202861" cy="3471153"/>
            <a:chOff x="3677056" y="1429966"/>
            <a:chExt cx="5077838" cy="347115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7D2175A-8817-D59D-78B1-755074B764DA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B7AC79-6E8C-F2F1-5D8A-0C5DF7D439F9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97C1860-D1B0-A92E-DFB6-4C1B72AF561E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ECC9EA-42FD-DDFB-A38A-645279C4B7F9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14:cNvPr>
              <p14:cNvContentPartPr/>
              <p14:nvPr/>
            </p14:nvContentPartPr>
            <p14:xfrm>
              <a:off x="4114560" y="-21796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560" y="-2188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14:cNvPr>
              <p14:cNvContentPartPr/>
              <p14:nvPr/>
            </p14:nvContentPartPr>
            <p14:xfrm>
              <a:off x="5074680" y="-190536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680" y="-19143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43555EA-C6BC-E70F-B651-2B7BAE84D67E}"/>
              </a:ext>
            </a:extLst>
          </p:cNvPr>
          <p:cNvGrpSpPr/>
          <p:nvPr/>
        </p:nvGrpSpPr>
        <p:grpSpPr>
          <a:xfrm rot="20951136">
            <a:off x="-773136" y="4917183"/>
            <a:ext cx="5202861" cy="3471153"/>
            <a:chOff x="3677056" y="1429966"/>
            <a:chExt cx="5077838" cy="347115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7963B2-55BD-DBC0-46DA-3FFB161D1E75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375E2E7-F78B-1E03-27D2-0A148F811884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30D766-7A9A-D690-AAF7-243628406437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6E3CA0-6659-CC53-829C-2DC62D36C871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3477D-D9E9-FAE6-9D7E-B293EA62C25E}"/>
              </a:ext>
            </a:extLst>
          </p:cNvPr>
          <p:cNvGrpSpPr/>
          <p:nvPr/>
        </p:nvGrpSpPr>
        <p:grpSpPr>
          <a:xfrm>
            <a:off x="4793052" y="2041705"/>
            <a:ext cx="7269480" cy="4663895"/>
            <a:chOff x="4815840" y="2041705"/>
            <a:chExt cx="7269480" cy="46638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066B8F-62A5-4F97-11C1-69AFEEE79996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69413A-F2CA-5179-3F3D-9FC11D7F14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DA5635-ABFC-8FC9-0797-7EF82E672FCB}"/>
              </a:ext>
            </a:extLst>
          </p:cNvPr>
          <p:cNvGrpSpPr/>
          <p:nvPr/>
        </p:nvGrpSpPr>
        <p:grpSpPr>
          <a:xfrm rot="10800000">
            <a:off x="152399" y="152401"/>
            <a:ext cx="7269480" cy="4663895"/>
            <a:chOff x="4815840" y="2041705"/>
            <a:chExt cx="7269480" cy="46638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1D3896-422F-984E-A522-5A26FD3AF3C9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F5B1C2-A9D4-C7D7-E463-2D18F2FA059B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FE16-0D08-2825-7CD7-72A585886EC5}"/>
              </a:ext>
            </a:extLst>
          </p:cNvPr>
          <p:cNvSpPr txBox="1"/>
          <p:nvPr/>
        </p:nvSpPr>
        <p:spPr>
          <a:xfrm>
            <a:off x="1266826" y="2154439"/>
            <a:ext cx="7943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spc="-150" dirty="0">
                <a:solidFill>
                  <a:srgbClr val="7030A0"/>
                </a:solidFill>
                <a:latin typeface="Comic Sans MS" panose="030F0702030302020204" pitchFamily="66" charset="0"/>
              </a:rPr>
              <a:t>OVERVIEW </a:t>
            </a:r>
          </a:p>
          <a:p>
            <a:pPr algn="ctr"/>
            <a:r>
              <a:rPr lang="en-IN" sz="6600" spc="-150" dirty="0">
                <a:solidFill>
                  <a:srgbClr val="7030A0"/>
                </a:solidFill>
                <a:latin typeface="Comic Sans MS" panose="030F0702030302020204" pitchFamily="66" charset="0"/>
              </a:rPr>
              <a:t>(about technologies)</a:t>
            </a:r>
          </a:p>
        </p:txBody>
      </p:sp>
    </p:spTree>
    <p:extLst>
      <p:ext uri="{BB962C8B-B14F-4D97-AF65-F5344CB8AC3E}">
        <p14:creationId xmlns:p14="http://schemas.microsoft.com/office/powerpoint/2010/main" val="123674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BEC9A-F184-0782-DFE3-40506FBF7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077" y="852898"/>
            <a:ext cx="7979471" cy="493905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Express is a node </a:t>
            </a:r>
            <a:r>
              <a:rPr lang="en-US" sz="1600" dirty="0" err="1">
                <a:solidFill>
                  <a:srgbClr val="3A3E46"/>
                </a:solidFill>
                <a:latin typeface="Roboto" panose="02000000000000000000" pitchFamily="2" charset="0"/>
              </a:rPr>
              <a:t>J</a:t>
            </a:r>
            <a:r>
              <a:rPr lang="en-US" sz="1600" b="0" i="0" dirty="0" err="1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s</a:t>
            </a: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 web application framework that provides broad features for building web and mobile applications. It is used to build a single page, multipage, and hybrid web application.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It's a layer built on the top of the Node </a:t>
            </a:r>
            <a:r>
              <a:rPr lang="en-US" sz="1600" dirty="0" err="1">
                <a:solidFill>
                  <a:srgbClr val="3A3E46"/>
                </a:solidFill>
                <a:latin typeface="Roboto" panose="02000000000000000000" pitchFamily="2" charset="0"/>
              </a:rPr>
              <a:t>J</a:t>
            </a:r>
            <a:r>
              <a:rPr lang="en-US" sz="1600" b="0" i="0" dirty="0" err="1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s</a:t>
            </a: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 that helps manage servers and routes.</a:t>
            </a:r>
            <a:endParaRPr lang="en-US" sz="1600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Express was created to make APIs and web applications with ease, It saves a lot of coding time almost by half and still makes web and mobile applications are efficient.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Another reason for using express is that it is written in JavaScript as JavaScript is an easy language even if you don't have a previous knowledge of any language. Express lets so many new developers enter the field of web development.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The reason behind creating an express framework for node </a:t>
            </a:r>
            <a:r>
              <a:rPr lang="en-US" sz="1600" dirty="0" err="1">
                <a:solidFill>
                  <a:srgbClr val="3A3E46"/>
                </a:solidFill>
                <a:latin typeface="Roboto" panose="02000000000000000000" pitchFamily="2" charset="0"/>
              </a:rPr>
              <a:t>J</a:t>
            </a:r>
            <a:r>
              <a:rPr lang="en-US" sz="1600" b="0" i="0" dirty="0" err="1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s</a:t>
            </a:r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 is:</a:t>
            </a:r>
          </a:p>
          <a:p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Time-efficient</a:t>
            </a:r>
          </a:p>
          <a:p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Fast </a:t>
            </a:r>
          </a:p>
          <a:p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Economical</a:t>
            </a:r>
          </a:p>
          <a:p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Easy to learn</a:t>
            </a:r>
          </a:p>
          <a:p>
            <a:r>
              <a:rPr lang="en-US" sz="1600" b="0" i="0" dirty="0">
                <a:solidFill>
                  <a:srgbClr val="3A3E46"/>
                </a:solidFill>
                <a:effectLst/>
                <a:latin typeface="Roboto" panose="02000000000000000000" pitchFamily="2" charset="0"/>
              </a:rPr>
              <a:t>Asynchronous</a:t>
            </a:r>
          </a:p>
          <a:p>
            <a:pPr algn="l"/>
            <a:endParaRPr lang="en-US" sz="1800" b="0" i="0" dirty="0">
              <a:solidFill>
                <a:srgbClr val="3A3E46"/>
              </a:solidFill>
              <a:effectLst/>
              <a:latin typeface="Roboto" panose="020B06040202020202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43DBFC-2864-C34B-963C-A3280902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50" y="1274441"/>
            <a:ext cx="3091057" cy="348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2CA0C-12C7-DDF7-97F2-E5DB8D56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778A7F4-9F06-1AF4-ADB1-4E3084FEA50E}"/>
              </a:ext>
            </a:extLst>
          </p:cNvPr>
          <p:cNvSpPr txBox="1">
            <a:spLocks/>
          </p:cNvSpPr>
          <p:nvPr/>
        </p:nvSpPr>
        <p:spPr>
          <a:xfrm flipH="1">
            <a:off x="213360" y="368421"/>
            <a:ext cx="5164552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EXPRESS (NODE </a:t>
            </a:r>
            <a:r>
              <a:rPr lang="en-IN" sz="3600" dirty="0" err="1">
                <a:solidFill>
                  <a:srgbClr val="F70953"/>
                </a:solidFill>
                <a:latin typeface="Eras Demi ITC" panose="020B0805030504020804" pitchFamily="34" charset="0"/>
              </a:rPr>
              <a:t>js</a:t>
            </a:r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7593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F668BEF-AEAD-0509-9E0B-E99D43D26BB4}"/>
              </a:ext>
            </a:extLst>
          </p:cNvPr>
          <p:cNvGrpSpPr/>
          <p:nvPr/>
        </p:nvGrpSpPr>
        <p:grpSpPr>
          <a:xfrm rot="20951136">
            <a:off x="8371882" y="-1530335"/>
            <a:ext cx="5202861" cy="3471153"/>
            <a:chOff x="3677056" y="1429966"/>
            <a:chExt cx="5077838" cy="347115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7D2175A-8817-D59D-78B1-755074B764DA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B7AC79-6E8C-F2F1-5D8A-0C5DF7D439F9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97C1860-D1B0-A92E-DFB6-4C1B72AF561E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ECC9EA-42FD-DDFB-A38A-645279C4B7F9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14:cNvPr>
              <p14:cNvContentPartPr/>
              <p14:nvPr/>
            </p14:nvContentPartPr>
            <p14:xfrm>
              <a:off x="4114560" y="-21796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845F87-7A01-D26D-1F8F-5F65F2CF5B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560" y="-2188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14:cNvPr>
              <p14:cNvContentPartPr/>
              <p14:nvPr/>
            </p14:nvContentPartPr>
            <p14:xfrm>
              <a:off x="5074680" y="-190536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197455-1037-6907-7528-75C06B86AD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680" y="-19143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43555EA-C6BC-E70F-B651-2B7BAE84D67E}"/>
              </a:ext>
            </a:extLst>
          </p:cNvPr>
          <p:cNvGrpSpPr/>
          <p:nvPr/>
        </p:nvGrpSpPr>
        <p:grpSpPr>
          <a:xfrm rot="20951136">
            <a:off x="-773136" y="4917183"/>
            <a:ext cx="5202861" cy="3471153"/>
            <a:chOff x="3677056" y="1429966"/>
            <a:chExt cx="5077838" cy="347115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7963B2-55BD-DBC0-46DA-3FFB161D1E75}"/>
                </a:ext>
              </a:extLst>
            </p:cNvPr>
            <p:cNvSpPr/>
            <p:nvPr/>
          </p:nvSpPr>
          <p:spPr>
            <a:xfrm>
              <a:off x="4085618" y="14299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7095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375E2E7-F78B-1E03-27D2-0A148F811884}"/>
                </a:ext>
              </a:extLst>
            </p:cNvPr>
            <p:cNvSpPr/>
            <p:nvPr/>
          </p:nvSpPr>
          <p:spPr>
            <a:xfrm>
              <a:off x="3981856" y="1582366"/>
              <a:ext cx="4669276" cy="301557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30D766-7A9A-D690-AAF7-243628406437}"/>
                </a:ext>
              </a:extLst>
            </p:cNvPr>
            <p:cNvSpPr/>
            <p:nvPr/>
          </p:nvSpPr>
          <p:spPr>
            <a:xfrm>
              <a:off x="3829456" y="1734766"/>
              <a:ext cx="4669276" cy="3015574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6E3CA0-6659-CC53-829C-2DC62D36C871}"/>
                </a:ext>
              </a:extLst>
            </p:cNvPr>
            <p:cNvSpPr/>
            <p:nvPr/>
          </p:nvSpPr>
          <p:spPr>
            <a:xfrm>
              <a:off x="3677056" y="1885545"/>
              <a:ext cx="4669276" cy="3015574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3477D-D9E9-FAE6-9D7E-B293EA62C25E}"/>
              </a:ext>
            </a:extLst>
          </p:cNvPr>
          <p:cNvGrpSpPr/>
          <p:nvPr/>
        </p:nvGrpSpPr>
        <p:grpSpPr>
          <a:xfrm>
            <a:off x="4793052" y="2041705"/>
            <a:ext cx="7269480" cy="4663895"/>
            <a:chOff x="4815840" y="2041705"/>
            <a:chExt cx="7269480" cy="46638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066B8F-62A5-4F97-11C1-69AFEEE79996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69413A-F2CA-5179-3F3D-9FC11D7F1489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DA5635-ABFC-8FC9-0797-7EF82E672FCB}"/>
              </a:ext>
            </a:extLst>
          </p:cNvPr>
          <p:cNvGrpSpPr/>
          <p:nvPr/>
        </p:nvGrpSpPr>
        <p:grpSpPr>
          <a:xfrm rot="10800000">
            <a:off x="152399" y="152401"/>
            <a:ext cx="7269480" cy="4663895"/>
            <a:chOff x="4815840" y="2041705"/>
            <a:chExt cx="7269480" cy="46638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1D3896-422F-984E-A522-5A26FD3AF3C9}"/>
                </a:ext>
              </a:extLst>
            </p:cNvPr>
            <p:cNvCxnSpPr/>
            <p:nvPr/>
          </p:nvCxnSpPr>
          <p:spPr>
            <a:xfrm>
              <a:off x="12039600" y="2041705"/>
              <a:ext cx="0" cy="4663895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F5B1C2-A9D4-C7D7-E463-2D18F2FA059B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40" y="6705600"/>
              <a:ext cx="7269480" cy="0"/>
            </a:xfrm>
            <a:prstGeom prst="line">
              <a:avLst/>
            </a:prstGeom>
            <a:ln w="28575" cap="flat" cmpd="sng" algn="ctr">
              <a:solidFill>
                <a:schemeClr val="accent2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00FE16-0D08-2825-7CD7-72A585886EC5}"/>
              </a:ext>
            </a:extLst>
          </p:cNvPr>
          <p:cNvSpPr txBox="1"/>
          <p:nvPr/>
        </p:nvSpPr>
        <p:spPr>
          <a:xfrm>
            <a:off x="1269050" y="1743154"/>
            <a:ext cx="88535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spc="-150" dirty="0">
                <a:solidFill>
                  <a:srgbClr val="7030A0"/>
                </a:solidFill>
                <a:latin typeface="Comic Sans MS" panose="030F0702030302020204" pitchFamily="66" charset="0"/>
              </a:rPr>
              <a:t>Over View</a:t>
            </a:r>
          </a:p>
          <a:p>
            <a:pPr algn="ctr"/>
            <a:r>
              <a:rPr lang="en-IN" sz="6600" spc="-150" dirty="0">
                <a:solidFill>
                  <a:srgbClr val="7030A0"/>
                </a:solidFill>
                <a:latin typeface="Comic Sans MS" panose="030F0702030302020204" pitchFamily="66" charset="0"/>
              </a:rPr>
              <a:t>(About Project topic)</a:t>
            </a:r>
          </a:p>
        </p:txBody>
      </p:sp>
    </p:spTree>
    <p:extLst>
      <p:ext uri="{BB962C8B-B14F-4D97-AF65-F5344CB8AC3E}">
        <p14:creationId xmlns:p14="http://schemas.microsoft.com/office/powerpoint/2010/main" val="35193068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Some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12A31-FA3B-79D5-885F-8E1A413E5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819" y="657528"/>
            <a:ext cx="11367682" cy="493905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My project is based on Library management 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Use a suitable database: Choose a database that is suitable for storing large amounts of data and can handle simultaneous requests. Examples include MySQL, MongoDB, and PostgreSQL.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Create a RESTful API: Build a RESTful API using Node.js and Express to handle HTTP requests from clients.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Implement authentication: Implement user authentication and authorization to ensure secure access to the system.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Develop CRUD operations: Develop CRUD (Create, Read, Update, Delete) operations to enable users to manage books, borrowers, and other relevant entities in the library.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Use third-party libraries: Utilize third-party libraries to simplify development, such as Mongoose for working with MongoDB, Passport for authentication, and Joi for validation.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Implement search functionality: Implement search functionality to enable users to search for books by title, author, ISBN, or other attributes.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Develop reporting functionality: Develop reporting functionality to enable users to generate reports on book availability, overdue books, borrower history, and other relevant data.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chemeClr val="bg2">
                    <a:lumMod val="50000"/>
                  </a:schemeClr>
                </a:solidFill>
                <a:effectLst/>
                <a:latin typeface="Söhne"/>
              </a:rPr>
              <a:t>Handle book loans and returns: Develop functionality to handle book loans and returns, including due dates, fines, and borrower history.</a:t>
            </a:r>
          </a:p>
          <a:p>
            <a:pPr algn="l"/>
            <a:endParaRPr lang="en-US" sz="1800" b="0" i="0" dirty="0">
              <a:solidFill>
                <a:schemeClr val="bg2">
                  <a:lumMod val="5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8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BB2CB-8349-95C7-1574-426242490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4" y="1497045"/>
            <a:ext cx="4061957" cy="1805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A4306-E989-3B86-EF19-10A1C8D9B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75" y="1442947"/>
            <a:ext cx="4726480" cy="210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24713-D184-49D0-0920-10CC2C735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" y="3554995"/>
            <a:ext cx="4761599" cy="241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216D-E3A7-0363-9F67-566899880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73" y="3712448"/>
            <a:ext cx="4061963" cy="21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817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BEF06-9FE2-94D5-F1B8-38E03A353310}"/>
              </a:ext>
            </a:extLst>
          </p:cNvPr>
          <p:cNvGrpSpPr/>
          <p:nvPr/>
        </p:nvGrpSpPr>
        <p:grpSpPr>
          <a:xfrm>
            <a:off x="106680" y="3017519"/>
            <a:ext cx="9387840" cy="3733801"/>
            <a:chOff x="106680" y="3017519"/>
            <a:chExt cx="9387840" cy="37338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80F50A-B2AC-F769-865D-AD75DE522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63F0E9-6A87-AEFC-45AB-0AC2F23F17D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16C96C-4F70-DB9E-BBD1-E30064C79F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75644E-FBE2-8B4F-63ED-647EB9DC60CA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44E436-3894-D344-182A-F9E7B1FF8EF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28F1C-1D7E-B340-32EF-293EDA831E79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717F4-4F92-DC5F-84FC-5FB099B21C7D}"/>
              </a:ext>
            </a:extLst>
          </p:cNvPr>
          <p:cNvGrpSpPr/>
          <p:nvPr/>
        </p:nvGrpSpPr>
        <p:grpSpPr>
          <a:xfrm rot="10800000">
            <a:off x="2697479" y="106678"/>
            <a:ext cx="9387840" cy="3733801"/>
            <a:chOff x="106680" y="3017519"/>
            <a:chExt cx="9387840" cy="37338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44891B2-F462-1E04-52E2-68C972A0B4E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6751320"/>
              <a:ext cx="93878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7A306F-EACD-8EB8-4B30-9DECEB819E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" y="3017519"/>
              <a:ext cx="0" cy="3733801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31B562-0674-2C08-7058-6730F2476E7D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6644640"/>
              <a:ext cx="8778240" cy="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D0F65-E42F-B5A0-29E0-9E228003AF04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" y="3291840"/>
              <a:ext cx="0" cy="3352800"/>
            </a:xfrm>
            <a:prstGeom prst="line">
              <a:avLst/>
            </a:prstGeom>
            <a:ln w="28575">
              <a:solidFill>
                <a:srgbClr val="F709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A71F74-CB29-BC3D-8CF8-F669680D28D0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6537960"/>
              <a:ext cx="83667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93B15C-3915-51DF-F448-887781CF848F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" y="3657600"/>
              <a:ext cx="0" cy="288036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18474D-F58C-B662-BCF8-73F64C3FBEE5}"/>
              </a:ext>
            </a:extLst>
          </p:cNvPr>
          <p:cNvSpPr txBox="1"/>
          <p:nvPr/>
        </p:nvSpPr>
        <p:spPr>
          <a:xfrm flipH="1">
            <a:off x="114297" y="46774"/>
            <a:ext cx="756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70953"/>
                </a:solidFill>
                <a:latin typeface="Eras Demi ITC" panose="020B0805030504020804" pitchFamily="34" charset="0"/>
              </a:rPr>
              <a:t>Source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6F539-7276-2ED8-6D0E-87D4918D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3" y="5364481"/>
            <a:ext cx="2407459" cy="1462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6BB2CB-8349-95C7-1574-426242490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" y="993378"/>
            <a:ext cx="4535610" cy="2466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A4306-E989-3B86-EF19-10A1C8D9B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7" y="1409680"/>
            <a:ext cx="4061963" cy="1805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24713-D184-49D0-0920-10CC2C735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5" y="3771570"/>
            <a:ext cx="4061961" cy="206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E216D-E3A7-0363-9F67-566899880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91" y="3429000"/>
            <a:ext cx="4914202" cy="25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07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1932</TotalTime>
  <Words>488</Words>
  <Application>Microsoft Office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Berlin Sans FB</vt:lpstr>
      <vt:lpstr>Comic Sans MS</vt:lpstr>
      <vt:lpstr>Eras Demi ITC</vt:lpstr>
      <vt:lpstr>Gill Sans MT</vt:lpstr>
      <vt:lpstr>Kristen ITC</vt:lpstr>
      <vt:lpstr>Roboto</vt:lpstr>
      <vt:lpstr>Söhne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 Walia</dc:creator>
  <cp:lastModifiedBy>Dhruv Garg</cp:lastModifiedBy>
  <cp:revision>63</cp:revision>
  <dcterms:created xsi:type="dcterms:W3CDTF">2022-10-12T16:43:25Z</dcterms:created>
  <dcterms:modified xsi:type="dcterms:W3CDTF">2023-02-14T11:24:54Z</dcterms:modified>
</cp:coreProperties>
</file>